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96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416" r:id="rId83"/>
    <p:sldId id="417" r:id="rId84"/>
    <p:sldId id="418" r:id="rId85"/>
    <p:sldId id="419" r:id="rId86"/>
    <p:sldId id="420" r:id="rId87"/>
    <p:sldId id="421" r:id="rId88"/>
    <p:sldId id="422" r:id="rId89"/>
    <p:sldId id="423" r:id="rId90"/>
    <p:sldId id="424" r:id="rId91"/>
    <p:sldId id="425" r:id="rId92"/>
    <p:sldId id="426" r:id="rId93"/>
    <p:sldId id="427" r:id="rId94"/>
    <p:sldId id="428" r:id="rId95"/>
    <p:sldId id="429" r:id="rId96"/>
    <p:sldId id="430" r:id="rId97"/>
    <p:sldId id="431" r:id="rId98"/>
    <p:sldId id="432" r:id="rId99"/>
    <p:sldId id="433" r:id="rId100"/>
    <p:sldId id="434" r:id="rId101"/>
    <p:sldId id="435" r:id="rId102"/>
    <p:sldId id="436" r:id="rId103"/>
    <p:sldId id="437" r:id="rId104"/>
    <p:sldId id="438" r:id="rId105"/>
    <p:sldId id="439" r:id="rId106"/>
    <p:sldId id="440" r:id="rId107"/>
    <p:sldId id="441" r:id="rId108"/>
    <p:sldId id="442" r:id="rId109"/>
    <p:sldId id="443" r:id="rId110"/>
    <p:sldId id="444" r:id="rId111"/>
    <p:sldId id="445" r:id="rId112"/>
    <p:sldId id="446" r:id="rId113"/>
    <p:sldId id="447" r:id="rId114"/>
    <p:sldId id="448" r:id="rId115"/>
    <p:sldId id="449" r:id="rId116"/>
    <p:sldId id="450" r:id="rId117"/>
    <p:sldId id="451" r:id="rId118"/>
    <p:sldId id="452" r:id="rId119"/>
    <p:sldId id="453" r:id="rId120"/>
    <p:sldId id="454" r:id="rId121"/>
    <p:sldId id="455" r:id="rId122"/>
    <p:sldId id="456" r:id="rId123"/>
    <p:sldId id="457" r:id="rId124"/>
    <p:sldId id="458" r:id="rId125"/>
    <p:sldId id="459" r:id="rId126"/>
    <p:sldId id="460" r:id="rId127"/>
    <p:sldId id="461" r:id="rId128"/>
    <p:sldId id="462" r:id="rId129"/>
    <p:sldId id="463" r:id="rId130"/>
    <p:sldId id="464" r:id="rId131"/>
    <p:sldId id="465" r:id="rId132"/>
    <p:sldId id="466" r:id="rId133"/>
    <p:sldId id="467" r:id="rId134"/>
    <p:sldId id="468" r:id="rId135"/>
    <p:sldId id="469" r:id="rId136"/>
    <p:sldId id="470" r:id="rId137"/>
    <p:sldId id="471" r:id="rId138"/>
    <p:sldId id="472" r:id="rId139"/>
    <p:sldId id="473" r:id="rId140"/>
    <p:sldId id="474" r:id="rId141"/>
    <p:sldId id="475" r:id="rId142"/>
    <p:sldId id="476" r:id="rId143"/>
    <p:sldId id="477" r:id="rId144"/>
    <p:sldId id="478" r:id="rId145"/>
    <p:sldId id="479" r:id="rId146"/>
    <p:sldId id="480" r:id="rId147"/>
    <p:sldId id="481" r:id="rId148"/>
    <p:sldId id="482" r:id="rId149"/>
    <p:sldId id="483" r:id="rId150"/>
    <p:sldId id="484" r:id="rId151"/>
    <p:sldId id="485" r:id="rId152"/>
    <p:sldId id="486" r:id="rId153"/>
    <p:sldId id="487" r:id="rId154"/>
    <p:sldId id="488" r:id="rId155"/>
    <p:sldId id="489" r:id="rId156"/>
    <p:sldId id="490" r:id="rId157"/>
    <p:sldId id="491" r:id="rId158"/>
    <p:sldId id="492" r:id="rId159"/>
    <p:sldId id="493" r:id="rId160"/>
    <p:sldId id="494" r:id="rId161"/>
    <p:sldId id="49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-942" y="-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Plots of NZDUSD</a:t>
            </a:r>
            <a:br>
              <a:rPr lang="en-US"/>
            </a:br>
            <a:r>
              <a:rPr lang="en-US"/>
              <a:t>for Daily and Weekly </a:t>
            </a:r>
            <a:r>
              <a:rPr lang="en-US" smtClean="0"/>
              <a:t>Data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4899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01697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32885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515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9889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221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7875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985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5783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369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128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43875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94820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2455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4642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470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009577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9536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26301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14063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125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6311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156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80411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2928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57641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96293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54541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3172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1508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862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56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381524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0508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81259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029932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64504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1548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74815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77106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262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3766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32349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0268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17790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5594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468962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49667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77833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03473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4633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15600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3012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8803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0224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29067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2733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85055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939205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12901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398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501817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176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2930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54564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8972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8744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633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67527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4207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484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10830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72640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8259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478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163815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63049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850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795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42496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33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</Words>
  <Application>Microsoft Office PowerPoint</Application>
  <PresentationFormat>全屏显示(4:3)</PresentationFormat>
  <Paragraphs>1</Paragraphs>
  <Slides>161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62" baseType="lpstr">
      <vt:lpstr>Office Theme</vt:lpstr>
      <vt:lpstr>Plots of NZDUSD for Daily and Weekly Data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/>
  <cp:keywords/>
  <dc:description>generated using python-pptx</dc:description>
  <cp:lastModifiedBy>Alice</cp:lastModifiedBy>
  <cp:revision>4</cp:revision>
  <dcterms:created xsi:type="dcterms:W3CDTF">2013-01-27T09:14:16Z</dcterms:created>
  <dcterms:modified xsi:type="dcterms:W3CDTF">2017-04-05T03:39:23Z</dcterms:modified>
  <cp:category/>
</cp:coreProperties>
</file>